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5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17" r:id="rId1"/>
    <p:sldLayoutId id="2147484018" r:id="rId2"/>
    <p:sldLayoutId id="2147484019" r:id="rId3"/>
    <p:sldLayoutId id="2147484020" r:id="rId4"/>
    <p:sldLayoutId id="2147484021" r:id="rId5"/>
    <p:sldLayoutId id="2147484022" r:id="rId6"/>
    <p:sldLayoutId id="2147484023" r:id="rId7"/>
    <p:sldLayoutId id="2147484024" r:id="rId8"/>
    <p:sldLayoutId id="2147484025" r:id="rId9"/>
    <p:sldLayoutId id="2147484026" r:id="rId10"/>
    <p:sldLayoutId id="21474840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Rhino  bear cheetah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: Ash Collins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2590203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4570" y="-2057400"/>
            <a:ext cx="7924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All about 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209800"/>
            <a:ext cx="6400800" cy="3962400"/>
          </a:xfrm>
        </p:spPr>
        <p:txBody>
          <a:bodyPr>
            <a:normAutofit/>
          </a:bodyPr>
          <a:lstStyle/>
          <a:p>
            <a:pPr lvl="1">
              <a:buFont typeface="Wingdings" charset="2"/>
              <a:buChar char="v"/>
            </a:pPr>
            <a:r>
              <a:rPr lang="en-US" sz="3600" dirty="0" smtClean="0"/>
              <a:t> Lives in Grasslands</a:t>
            </a:r>
          </a:p>
          <a:p>
            <a:pPr lvl="1">
              <a:buFont typeface="Wingdings" charset="2"/>
              <a:buChar char="v"/>
            </a:pPr>
            <a:r>
              <a:rPr lang="en-US" sz="3600" dirty="0" smtClean="0"/>
              <a:t>Grasslands have a lot of grass, plants, and trees so animal can live.</a:t>
            </a:r>
          </a:p>
          <a:p>
            <a:pPr marL="457200" lvl="1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498821672"/>
      </p:ext>
    </p:extLst>
  </p:cSld>
  <p:clrMapOvr>
    <a:masterClrMapping/>
  </p:clrMapOvr>
  <p:transition spd="slow">
    <p:fad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9248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map of grasslands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524000"/>
            <a:ext cx="79248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6249041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v"/>
            </a:pPr>
            <a:r>
              <a:rPr lang="en-US" sz="3600" dirty="0" smtClean="0"/>
              <a:t>My animal needs a lot of plants  and meat to survive.</a:t>
            </a:r>
          </a:p>
          <a:p>
            <a:pPr>
              <a:buFont typeface="Wingdings" charset="2"/>
              <a:buChar char="v"/>
            </a:pPr>
            <a:r>
              <a:rPr lang="en-US" sz="3600" dirty="0" smtClean="0"/>
              <a:t>It needs a good hiding place from its </a:t>
            </a:r>
            <a:r>
              <a:rPr lang="en-US" sz="3600" dirty="0" err="1" smtClean="0"/>
              <a:t>enimes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2403466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Rhino bear CHEETAH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9144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0144508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I PICKED A RHINO HEAD BECAUSE IF ONE OF ITS ENEMIES</a:t>
            </a:r>
          </a:p>
          <a:p>
            <a:pPr>
              <a:buNone/>
            </a:pPr>
            <a:r>
              <a:rPr lang="en-US" sz="3200" dirty="0" smtClean="0"/>
              <a:t>I PICKED A BEARS BODY BECAUSE IF IT GETS COLD IT WANT BE COLD</a:t>
            </a:r>
          </a:p>
          <a:p>
            <a:pPr>
              <a:buNone/>
            </a:pPr>
            <a:r>
              <a:rPr lang="en-US" sz="3200" dirty="0" smtClean="0"/>
              <a:t>I PICKED A CHEETAH TAIL BECAUSE IT WAS LONG</a:t>
            </a:r>
          </a:p>
          <a:p>
            <a:pPr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60088824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2392362"/>
          </a:xfrm>
        </p:spPr>
        <p:txBody>
          <a:bodyPr/>
          <a:lstStyle/>
          <a:p>
            <a:r>
              <a:rPr lang="en-US" dirty="0" smtClean="0"/>
              <a:t>CITATIONS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http://kids.nationalgeographic.com/kids/animals/creaturefeature/</a:t>
            </a:r>
            <a:endParaRPr lang="en-US" sz="1600" dirty="0"/>
          </a:p>
        </p:txBody>
      </p:sp>
      <p:pic>
        <p:nvPicPr>
          <p:cNvPr id="4" name="Content Placeholder 3" descr="HALO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67400" y="4038600"/>
            <a:ext cx="3086100" cy="2819400"/>
          </a:xfrm>
        </p:spPr>
      </p:pic>
      <p:pic>
        <p:nvPicPr>
          <p:cNvPr id="5" name="Picture 4" descr="smile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72000"/>
            <a:ext cx="3667933" cy="228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9600" y="2819400"/>
            <a:ext cx="746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http://www.factmonster.com/dk/encyclopedia/habitats.html</a:t>
            </a:r>
            <a:endParaRPr lang="en-US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questions </a:t>
            </a:r>
            <a:endParaRPr lang="en-US" dirty="0"/>
          </a:p>
        </p:txBody>
      </p:sp>
      <p:pic>
        <p:nvPicPr>
          <p:cNvPr id="4" name="Content Placeholder 3" descr="as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67400" y="0"/>
            <a:ext cx="3276600" cy="2937913"/>
          </a:xfrm>
        </p:spPr>
      </p:pic>
      <p:pic>
        <p:nvPicPr>
          <p:cNvPr id="5" name="Picture 4" descr="c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39946" y="4181013"/>
            <a:ext cx="3304054" cy="2676987"/>
          </a:xfrm>
          <a:prstGeom prst="rect">
            <a:avLst/>
          </a:prstGeom>
        </p:spPr>
      </p:pic>
      <p:pic>
        <p:nvPicPr>
          <p:cNvPr id="6" name="Picture 5" descr="car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191000"/>
            <a:ext cx="4267200" cy="2667000"/>
          </a:xfrm>
          <a:prstGeom prst="rect">
            <a:avLst/>
          </a:prstGeom>
        </p:spPr>
      </p:pic>
      <p:pic>
        <p:nvPicPr>
          <p:cNvPr id="7" name="Picture 6" descr="coo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1905000"/>
            <a:ext cx="2895600" cy="1971541"/>
          </a:xfrm>
          <a:prstGeom prst="rect">
            <a:avLst/>
          </a:prstGeom>
        </p:spPr>
      </p:pic>
      <p:pic>
        <p:nvPicPr>
          <p:cNvPr id="8" name="Picture 7" descr="readin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6600" y="2057400"/>
            <a:ext cx="2766303" cy="2114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Bye!!!!!!!!!!!!!!!!!!!!!!!!!!!!!!!!!!!!!!!!!!!!!!!!!!!!!!!!!!!!!!!!!!!!!!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114800"/>
            <a:ext cx="4114800" cy="308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5465" y="4572000"/>
            <a:ext cx="406853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133600"/>
            <a:ext cx="270891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2209800"/>
            <a:ext cx="2619377" cy="174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21336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217</TotalTime>
  <Words>100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Rhino  bear cheetah</vt:lpstr>
      <vt:lpstr>All about MY animal</vt:lpstr>
      <vt:lpstr>  A map of grasslands</vt:lpstr>
      <vt:lpstr>Animal Adaptations</vt:lpstr>
      <vt:lpstr>Rhino bear CHEETAH</vt:lpstr>
      <vt:lpstr>Evidence</vt:lpstr>
      <vt:lpstr>CITATIONS  http://kids.nationalgeographic.com/kids/animals/creaturefeature/</vt:lpstr>
      <vt:lpstr>Any questions </vt:lpstr>
      <vt:lpstr>Bye!!!!!!!!!!!!!!!!!!!!!!!!!!!!!!!!!!!!!!!!!!!!!!!!!!!!!!!!!!!!!!!!!!!!!!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29</cp:revision>
  <dcterms:created xsi:type="dcterms:W3CDTF">2013-04-16T01:24:27Z</dcterms:created>
  <dcterms:modified xsi:type="dcterms:W3CDTF">2013-05-22T16:14:00Z</dcterms:modified>
</cp:coreProperties>
</file>